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485D-C30D-43DD-86D3-9E25FDE35B1E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1351-5AE7-454C-A3D9-9957ACE54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927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485D-C30D-43DD-86D3-9E25FDE35B1E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1351-5AE7-454C-A3D9-9957ACE54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661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485D-C30D-43DD-86D3-9E25FDE35B1E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1351-5AE7-454C-A3D9-9957ACE54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10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485D-C30D-43DD-86D3-9E25FDE35B1E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1351-5AE7-454C-A3D9-9957ACE54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812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485D-C30D-43DD-86D3-9E25FDE35B1E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1351-5AE7-454C-A3D9-9957ACE54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13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485D-C30D-43DD-86D3-9E25FDE35B1E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1351-5AE7-454C-A3D9-9957ACE54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45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485D-C30D-43DD-86D3-9E25FDE35B1E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1351-5AE7-454C-A3D9-9957ACE54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41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485D-C30D-43DD-86D3-9E25FDE35B1E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1351-5AE7-454C-A3D9-9957ACE54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556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485D-C30D-43DD-86D3-9E25FDE35B1E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1351-5AE7-454C-A3D9-9957ACE54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06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485D-C30D-43DD-86D3-9E25FDE35B1E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1351-5AE7-454C-A3D9-9957ACE54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91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485D-C30D-43DD-86D3-9E25FDE35B1E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1351-5AE7-454C-A3D9-9957ACE54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692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3485D-C30D-43DD-86D3-9E25FDE35B1E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41351-5AE7-454C-A3D9-9957ACE547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22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/>
              <a:t>Дәріс 8.</a:t>
            </a:r>
            <a:r>
              <a:rPr lang="kk-KZ" dirty="0"/>
              <a:t>  </a:t>
            </a:r>
            <a:r>
              <a:rPr lang="ru-RU" dirty="0" err="1"/>
              <a:t>Нейронды</a:t>
            </a:r>
            <a:r>
              <a:rPr lang="ru-RU" dirty="0"/>
              <a:t> </a:t>
            </a:r>
            <a:r>
              <a:rPr lang="kk-KZ" dirty="0"/>
              <a:t>желілер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903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38" y="2420888"/>
            <a:ext cx="7018337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02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</a:t>
            </a:r>
            <a:r>
              <a:rPr lang="kk-KZ" dirty="0" smtClean="0"/>
              <a:t>ір қатпарлы үш нейронды пераептрон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513" y="1988840"/>
            <a:ext cx="7037387" cy="384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305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Екі қатпарлы перцептрон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5" y="1704975"/>
            <a:ext cx="7446963" cy="344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252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b3e52af4b3cc632afb7c843d968539e9642a22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</Words>
  <Application>Microsoft Office PowerPoint</Application>
  <PresentationFormat>Экран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Дәріс 8.  Нейронды желілер</vt:lpstr>
      <vt:lpstr>Презентация PowerPoint</vt:lpstr>
      <vt:lpstr>Бір қатпарлы үш нейронды пераептрон</vt:lpstr>
      <vt:lpstr>Екі қатпарлы перцептрон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8.  Нейронды желілер</dc:title>
  <dc:creator>БахНаз</dc:creator>
  <cp:lastModifiedBy>БахНаз</cp:lastModifiedBy>
  <cp:revision>4</cp:revision>
  <dcterms:created xsi:type="dcterms:W3CDTF">2019-01-08T07:39:54Z</dcterms:created>
  <dcterms:modified xsi:type="dcterms:W3CDTF">2019-01-08T07:55:11Z</dcterms:modified>
</cp:coreProperties>
</file>